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5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6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75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48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29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83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10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7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75A849-283A-45F9-9E5B-D95F7C900777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29669E-F629-4DAB-A25E-F0DEB4BD30A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7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Comparing</a:t>
            </a:r>
            <a:r>
              <a:rPr lang="es-ES" dirty="0" smtClean="0"/>
              <a:t> TV shows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7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Bones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older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Blacklist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026" name="Picture 2" descr="http://seriesadicto.com/img/series/b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1792818"/>
            <a:ext cx="285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s.filmaffinity.com/The_Blacklist_Serie_de_TV-396285612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1737360"/>
            <a:ext cx="301571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5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Orange </a:t>
            </a: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the</a:t>
            </a:r>
            <a:r>
              <a:rPr lang="es-ES" sz="4000" dirty="0"/>
              <a:t> new </a:t>
            </a:r>
            <a:r>
              <a:rPr lang="es-ES" sz="4000" dirty="0" err="1"/>
              <a:t>black</a:t>
            </a:r>
            <a:r>
              <a:rPr lang="es-ES" sz="4000" dirty="0"/>
              <a:t> </a:t>
            </a: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most</a:t>
            </a:r>
            <a:r>
              <a:rPr lang="es-ES" sz="4000" dirty="0"/>
              <a:t> popular </a:t>
            </a:r>
            <a:r>
              <a:rPr lang="es-ES" sz="4000" dirty="0" err="1"/>
              <a:t>than</a:t>
            </a:r>
            <a:r>
              <a:rPr lang="es-ES" sz="4000" dirty="0"/>
              <a:t> </a:t>
            </a:r>
            <a:r>
              <a:rPr lang="es-ES" sz="4000" dirty="0" err="1"/>
              <a:t>Lost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pic>
        <p:nvPicPr>
          <p:cNvPr id="2052" name="Picture 4" descr="http://pics.filmaffinity.com/Orange_Is_the_New_Black_Serie_de_TV-740815257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36" y="1737360"/>
            <a:ext cx="3055157" cy="45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gnette2.wikia.nocookie.net/lostpedia/images/2/2c/Lost-SeasonOne.jpg/revision/latest?cb=20081126210137&amp;path-prefix=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9" y="1737360"/>
            <a:ext cx="3403195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1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walking</a:t>
            </a:r>
            <a:r>
              <a:rPr lang="es-ES" dirty="0" smtClean="0"/>
              <a:t> </a:t>
            </a:r>
            <a:r>
              <a:rPr lang="es-ES" dirty="0" err="1" smtClean="0"/>
              <a:t>dead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time</a:t>
            </a:r>
            <a:endParaRPr lang="es-ES" dirty="0"/>
          </a:p>
        </p:txBody>
      </p:sp>
      <p:pic>
        <p:nvPicPr>
          <p:cNvPr id="3074" name="Picture 2" descr="http://i48.tinypic.com/2ryk4l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84" y="1897778"/>
            <a:ext cx="595959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0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Alf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worst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E.T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2443" y="8245247"/>
            <a:ext cx="3236754" cy="1888237"/>
          </a:xfrm>
        </p:spPr>
        <p:txBody>
          <a:bodyPr/>
          <a:lstStyle/>
          <a:p>
            <a:r>
              <a:rPr lang="es-ES" dirty="0" smtClean="0"/>
              <a:t>V</a:t>
            </a:r>
            <a:endParaRPr lang="es-ES" dirty="0"/>
          </a:p>
        </p:txBody>
      </p:sp>
      <p:pic>
        <p:nvPicPr>
          <p:cNvPr id="4098" name="Picture 2" descr="http://traffic.libsyn.com/mygenerationpodcast/a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7" y="1827512"/>
            <a:ext cx="3039775" cy="44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rangepeel.cdn.rockhousevenues.net/files/2015/05/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97" y="1930543"/>
            <a:ext cx="5204781" cy="39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34</Words>
  <Application>Microsoft Office PowerPoint</Application>
  <PresentationFormat>Personalizado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Retrospección</vt:lpstr>
      <vt:lpstr>Comparing TV shows</vt:lpstr>
      <vt:lpstr>Bones is older than The Blacklist </vt:lpstr>
      <vt:lpstr>Orange is the new black is most popular than Lost </vt:lpstr>
      <vt:lpstr>The walking dead is the best at the time</vt:lpstr>
      <vt:lpstr>Alf is worst than E.T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TV shows</dc:title>
  <dc:creator>Samsung</dc:creator>
  <cp:lastModifiedBy>PROYECTOMANIA</cp:lastModifiedBy>
  <cp:revision>4</cp:revision>
  <dcterms:created xsi:type="dcterms:W3CDTF">2015-06-16T01:55:14Z</dcterms:created>
  <dcterms:modified xsi:type="dcterms:W3CDTF">2015-06-16T03:06:19Z</dcterms:modified>
</cp:coreProperties>
</file>